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5"/>
  </p:notesMasterIdLst>
  <p:sldIdLst>
    <p:sldId id="273" r:id="rId5"/>
    <p:sldId id="279" r:id="rId6"/>
    <p:sldId id="280" r:id="rId7"/>
    <p:sldId id="285" r:id="rId8"/>
    <p:sldId id="287" r:id="rId9"/>
    <p:sldId id="286" r:id="rId10"/>
    <p:sldId id="289" r:id="rId11"/>
    <p:sldId id="290" r:id="rId12"/>
    <p:sldId id="291" r:id="rId13"/>
    <p:sldId id="265" r:id="rId14"/>
  </p:sldIdLst>
  <p:sldSz cx="9144000" cy="5143500" type="screen16x9"/>
  <p:notesSz cx="6858000" cy="9144000"/>
  <p:defaultTextStyle>
    <a:defPPr>
      <a:defRPr lang="da-DK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AFAF"/>
    <a:srgbClr val="000000"/>
    <a:srgbClr val="4B5A55"/>
    <a:srgbClr val="505A50"/>
    <a:srgbClr val="145550"/>
    <a:srgbClr val="787D00"/>
    <a:srgbClr val="787D0A"/>
    <a:srgbClr val="464123"/>
    <a:srgbClr val="32414C"/>
    <a:srgbClr val="8CB4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 autoAdjust="0"/>
    <p:restoredTop sz="94620" autoAdjust="0"/>
  </p:normalViewPr>
  <p:slideViewPr>
    <p:cSldViewPr showGuides="1">
      <p:cViewPr varScale="1">
        <p:scale>
          <a:sx n="109" d="100"/>
          <a:sy n="109" d="100"/>
        </p:scale>
        <p:origin x="-643" y="-6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2F0B9F02-D7C9-4FE1-BC45-7BCDCE12B861}" type="datetimeFigureOut">
              <a:rPr lang="da-DK" smtClean="0"/>
              <a:pPr>
                <a:defRPr/>
              </a:pPr>
              <a:t>24-07-2019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a-DK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da-DK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1D790BC7-153B-4682-928E-57A3634A3FBA}" type="slidenum">
              <a:rPr lang="da-DK" smtClean="0"/>
              <a:pPr>
                <a:defRPr/>
              </a:pPr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313558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600" noProof="0" dirty="0">
              <a:latin typeface="Arial" pitchFamily="34" charset="0"/>
            </a:endParaRPr>
          </a:p>
        </p:txBody>
      </p:sp>
      <p:pic>
        <p:nvPicPr>
          <p:cNvPr id="5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21600"/>
            <a:ext cx="7772400" cy="1102519"/>
          </a:xfrm>
        </p:spPr>
        <p:txBody>
          <a:bodyPr/>
          <a:lstStyle>
            <a:lvl1pPr algn="l">
              <a:defRPr sz="4000" spc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538431"/>
            <a:ext cx="6400800" cy="1314450"/>
          </a:xfrm>
        </p:spPr>
        <p:txBody>
          <a:bodyPr>
            <a:normAutofit/>
          </a:bodyPr>
          <a:lstStyle>
            <a:lvl1pPr marL="0" indent="0" algn="l">
              <a:lnSpc>
                <a:spcPct val="90000"/>
              </a:lnSpc>
              <a:buNone/>
              <a:defRPr sz="2000" b="1" spc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a-DK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 w="9525">
            <a:noFill/>
            <a:miter lim="800000"/>
            <a:headEnd/>
            <a:tailEnd/>
          </a:ln>
        </p:spPr>
        <p:txBody>
          <a:bodyPr lIns="1800000" tIns="1800000" rIns="1800000" bIns="1800000" anchor="ctr"/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1200"/>
              </a:spcAft>
              <a:defRPr/>
            </a:pPr>
            <a:endParaRPr lang="en-US" sz="3200" noProof="0" dirty="0">
              <a:solidFill>
                <a:schemeClr val="bg1"/>
              </a:solidFill>
              <a:latin typeface="Arial" pitchFamily="34" charset="0"/>
            </a:endParaRPr>
          </a:p>
        </p:txBody>
      </p:sp>
      <p:pic>
        <p:nvPicPr>
          <p:cNvPr id="7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5650" y="699543"/>
            <a:ext cx="7632700" cy="3528392"/>
          </a:xfrm>
        </p:spPr>
        <p:txBody>
          <a:bodyPr anchor="ctr" anchorCtr="0"/>
          <a:lstStyle>
            <a:lvl1pPr algn="ctr">
              <a:buNone/>
              <a:defRPr sz="4000" b="1" spc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 lIns="1800000" tIns="1800000" rIns="1800000" bIns="1800000" anchor="ctr"/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1200"/>
              </a:spcAft>
              <a:defRPr/>
            </a:pPr>
            <a:endParaRPr lang="en-US" sz="3200" noProof="0" dirty="0">
              <a:solidFill>
                <a:schemeClr val="bg1"/>
              </a:solidFill>
              <a:latin typeface="Arial" pitchFamily="34" charset="0"/>
            </a:endParaRPr>
          </a:p>
        </p:txBody>
      </p:sp>
      <p:pic>
        <p:nvPicPr>
          <p:cNvPr id="7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5650" y="699543"/>
            <a:ext cx="7632700" cy="3528392"/>
          </a:xfrm>
        </p:spPr>
        <p:txBody>
          <a:bodyPr anchor="ctr" anchorCtr="0"/>
          <a:lstStyle>
            <a:lvl1pPr algn="ctr">
              <a:buNone/>
              <a:defRPr sz="4000" b="1" spc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lIns="1800000" tIns="1800000" rIns="1800000" bIns="1800000" anchor="ctr"/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1200"/>
              </a:spcAft>
              <a:defRPr/>
            </a:pPr>
            <a:endParaRPr lang="en-US" sz="3200" noProof="0" dirty="0">
              <a:solidFill>
                <a:schemeClr val="bg1"/>
              </a:solidFill>
              <a:latin typeface="Arial" pitchFamily="34" charset="0"/>
            </a:endParaRPr>
          </a:p>
        </p:txBody>
      </p:sp>
      <p:pic>
        <p:nvPicPr>
          <p:cNvPr id="7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5650" y="699543"/>
            <a:ext cx="7632700" cy="3528392"/>
          </a:xfrm>
        </p:spPr>
        <p:txBody>
          <a:bodyPr anchor="ctr" anchorCtr="0"/>
          <a:lstStyle>
            <a:lvl1pPr algn="ctr">
              <a:buNone/>
              <a:defRPr sz="4000" b="1" spc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lIns="1800000" tIns="1800000" rIns="1800000" bIns="1800000" anchor="ctr"/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1200"/>
              </a:spcAft>
              <a:defRPr/>
            </a:pPr>
            <a:endParaRPr lang="en-US" sz="3200" noProof="0" dirty="0">
              <a:solidFill>
                <a:schemeClr val="bg1"/>
              </a:solidFill>
              <a:latin typeface="Arial" pitchFamily="34" charset="0"/>
            </a:endParaRPr>
          </a:p>
        </p:txBody>
      </p:sp>
      <p:pic>
        <p:nvPicPr>
          <p:cNvPr id="7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5650" y="699543"/>
            <a:ext cx="7632700" cy="3528392"/>
          </a:xfrm>
        </p:spPr>
        <p:txBody>
          <a:bodyPr anchor="ctr" anchorCtr="0"/>
          <a:lstStyle>
            <a:lvl1pPr algn="ctr">
              <a:buNone/>
              <a:defRPr sz="4000" b="1" spc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</p:spPr>
        <p:txBody>
          <a:bodyPr lIns="1800000" tIns="1800000" rIns="1800000" bIns="1800000" anchor="ctr"/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1200"/>
              </a:spcAft>
              <a:defRPr/>
            </a:pPr>
            <a:endParaRPr lang="en-US" sz="3200" noProof="0" dirty="0">
              <a:solidFill>
                <a:schemeClr val="bg1"/>
              </a:solidFill>
              <a:latin typeface="Arial" pitchFamily="34" charset="0"/>
            </a:endParaRPr>
          </a:p>
        </p:txBody>
      </p:sp>
      <p:pic>
        <p:nvPicPr>
          <p:cNvPr id="7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5650" y="699543"/>
            <a:ext cx="7632700" cy="3528392"/>
          </a:xfrm>
        </p:spPr>
        <p:txBody>
          <a:bodyPr anchor="ctr" anchorCtr="0"/>
          <a:lstStyle>
            <a:lvl1pPr algn="ctr">
              <a:buNone/>
              <a:defRPr sz="4000" b="1" spc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accent6"/>
          </a:solidFill>
          <a:ln w="9525">
            <a:noFill/>
            <a:miter lim="800000"/>
            <a:headEnd/>
            <a:tailEnd/>
          </a:ln>
        </p:spPr>
        <p:txBody>
          <a:bodyPr lIns="1800000" tIns="1800000" rIns="1800000" bIns="1800000" anchor="ctr"/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1200"/>
              </a:spcAft>
              <a:defRPr/>
            </a:pPr>
            <a:endParaRPr lang="en-US" sz="3200" b="1" noProof="0" dirty="0">
              <a:solidFill>
                <a:schemeClr val="bg1"/>
              </a:solidFill>
              <a:latin typeface="Arial" pitchFamily="34" charset="0"/>
            </a:endParaRPr>
          </a:p>
        </p:txBody>
      </p:sp>
      <p:pic>
        <p:nvPicPr>
          <p:cNvPr id="7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5650" y="699543"/>
            <a:ext cx="7632700" cy="3528392"/>
          </a:xfrm>
        </p:spPr>
        <p:txBody>
          <a:bodyPr anchor="ctr" anchorCtr="0"/>
          <a:lstStyle>
            <a:lvl1pPr algn="ctr">
              <a:buNone/>
              <a:defRPr sz="4000" b="1" spc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spc="0">
                <a:latin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82563" indent="-182563">
              <a:defRPr sz="2400" spc="0">
                <a:latin typeface="Arial" pitchFamily="34" charset="0"/>
              </a:defRPr>
            </a:lvl1pPr>
            <a:lvl2pPr marL="446088" indent="-174625">
              <a:defRPr sz="2000" spc="0">
                <a:latin typeface="Arial" pitchFamily="34" charset="0"/>
              </a:defRPr>
            </a:lvl2pPr>
            <a:lvl3pPr marL="717550" indent="-176213">
              <a:defRPr sz="1600" spc="0">
                <a:latin typeface="Arial" pitchFamily="34" charset="0"/>
              </a:defRPr>
            </a:lvl3pPr>
            <a:lvl4pPr marL="900113" indent="-182563">
              <a:defRPr sz="1400" spc="0">
                <a:latin typeface="Arial" pitchFamily="34" charset="0"/>
              </a:defRPr>
            </a:lvl4pPr>
            <a:lvl5pPr marL="1074738" indent="-174625">
              <a:defRPr sz="1200" spc="0">
                <a:latin typeface="Arial" pitchFamily="34" charset="0"/>
              </a:defRPr>
            </a:lvl5pPr>
            <a:lvl6pPr>
              <a:buNone/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787503" y="470251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pc="0" smtClean="0">
                <a:solidFill>
                  <a:srgbClr val="000000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F51A51ED-353E-4450-8E0A-3EB03C73BE8A}" type="datetime1">
              <a:rPr lang="en-US" noProof="0" smtClean="0"/>
              <a:pPr>
                <a:defRPr/>
              </a:pPr>
              <a:t>7/24/2019</a:t>
            </a:fld>
            <a:endParaRPr lang="en-US" noProof="0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5576" y="4702514"/>
            <a:ext cx="403192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pc="0" smtClean="0">
                <a:solidFill>
                  <a:srgbClr val="000000"/>
                </a:solidFill>
                <a:latin typeface="Calibri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da-DK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4702514"/>
            <a:ext cx="50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pc="0" smtClean="0">
                <a:solidFill>
                  <a:srgbClr val="000000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97A547D-C15C-45DB-BC5B-51D330B2D5E1}" type="slidenum">
              <a:rPr lang="en-US" noProof="0" smtClean="0"/>
              <a:pPr>
                <a:defRPr/>
              </a:pPr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spc="0">
                <a:latin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9" y="1200151"/>
            <a:ext cx="3960687" cy="3394472"/>
          </a:xfrm>
        </p:spPr>
        <p:txBody>
          <a:bodyPr/>
          <a:lstStyle>
            <a:lvl1pPr marL="182563" indent="-182563">
              <a:defRPr sz="2400" spc="0">
                <a:latin typeface="Arial" pitchFamily="34" charset="0"/>
              </a:defRPr>
            </a:lvl1pPr>
            <a:lvl2pPr marL="446088" indent="-174625">
              <a:defRPr sz="2000" spc="0">
                <a:latin typeface="Arial" pitchFamily="34" charset="0"/>
              </a:defRPr>
            </a:lvl2pPr>
            <a:lvl3pPr marL="717550" indent="-176213">
              <a:defRPr sz="1600" spc="0">
                <a:latin typeface="Arial" pitchFamily="34" charset="0"/>
              </a:defRPr>
            </a:lvl3pPr>
            <a:lvl4pPr marL="900113" indent="-182563">
              <a:defRPr sz="1400" spc="0">
                <a:latin typeface="Arial" pitchFamily="34" charset="0"/>
              </a:defRPr>
            </a:lvl4pPr>
            <a:lvl5pPr marL="1074738" indent="-174625">
              <a:defRPr sz="1200" spc="0">
                <a:latin typeface="Arial" pitchFamily="34" charset="0"/>
              </a:defRPr>
            </a:lvl5pPr>
            <a:lvl6pPr>
              <a:buNone/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787503" y="470251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pc="0" smtClean="0">
                <a:solidFill>
                  <a:srgbClr val="000000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F51A51ED-353E-4450-8E0A-3EB03C73BE8A}" type="datetime1">
              <a:rPr lang="en-US" noProof="0" smtClean="0"/>
              <a:pPr>
                <a:defRPr/>
              </a:pPr>
              <a:t>7/24/2019</a:t>
            </a:fld>
            <a:endParaRPr lang="en-US" noProof="0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5576" y="4702514"/>
            <a:ext cx="403192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pc="0" smtClean="0">
                <a:solidFill>
                  <a:srgbClr val="000000"/>
                </a:solidFill>
                <a:latin typeface="Calibri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da-DK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4702514"/>
            <a:ext cx="50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pc="0" smtClean="0">
                <a:solidFill>
                  <a:srgbClr val="000000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97A547D-C15C-45DB-BC5B-51D330B2D5E1}" type="slidenum">
              <a:rPr lang="en-US" noProof="0" smtClean="0"/>
              <a:pPr>
                <a:defRPr/>
              </a:pPr>
              <a:t>‹#›</a:t>
            </a:fld>
            <a:endParaRPr lang="en-US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4787777" y="1203598"/>
            <a:ext cx="3960687" cy="3394472"/>
          </a:xfrm>
        </p:spPr>
        <p:txBody>
          <a:bodyPr/>
          <a:lstStyle>
            <a:lvl1pPr marL="182563" indent="-182563">
              <a:defRPr sz="2400" spc="0">
                <a:latin typeface="Arial" pitchFamily="34" charset="0"/>
              </a:defRPr>
            </a:lvl1pPr>
            <a:lvl2pPr marL="446088" indent="-174625">
              <a:defRPr sz="2000" spc="0">
                <a:latin typeface="Arial" pitchFamily="34" charset="0"/>
              </a:defRPr>
            </a:lvl2pPr>
            <a:lvl3pPr marL="717550" indent="-176213">
              <a:defRPr sz="1600" spc="0">
                <a:latin typeface="Arial" pitchFamily="34" charset="0"/>
              </a:defRPr>
            </a:lvl3pPr>
            <a:lvl4pPr marL="900113" indent="-182563">
              <a:defRPr sz="1400" spc="0">
                <a:latin typeface="Arial" pitchFamily="34" charset="0"/>
              </a:defRPr>
            </a:lvl4pPr>
            <a:lvl5pPr marL="1074738" indent="-174625">
              <a:defRPr sz="1200" spc="0">
                <a:latin typeface="Arial" pitchFamily="34" charset="0"/>
              </a:defRPr>
            </a:lvl5pPr>
            <a:lvl6pPr>
              <a:buNone/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1153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5289" y="255985"/>
            <a:ext cx="8353425" cy="857250"/>
          </a:xfrm>
        </p:spPr>
        <p:txBody>
          <a:bodyPr>
            <a:normAutofit/>
          </a:bodyPr>
          <a:lstStyle>
            <a:lvl1pPr>
              <a:defRPr sz="3200" spc="0">
                <a:latin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787503" y="470251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pc="0" smtClean="0">
                <a:solidFill>
                  <a:srgbClr val="000000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F51A51ED-353E-4450-8E0A-3EB03C73BE8A}" type="datetime1">
              <a:rPr lang="en-US" noProof="0" smtClean="0"/>
              <a:pPr>
                <a:defRPr/>
              </a:pPr>
              <a:t>7/24/2019</a:t>
            </a:fld>
            <a:endParaRPr lang="en-US" noProof="0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5576" y="4702514"/>
            <a:ext cx="403192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pc="0" smtClean="0">
                <a:solidFill>
                  <a:srgbClr val="000000"/>
                </a:solidFill>
                <a:latin typeface="Calibri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da-DK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4702514"/>
            <a:ext cx="50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pc="0" smtClean="0">
                <a:solidFill>
                  <a:srgbClr val="000000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97A547D-C15C-45DB-BC5B-51D330B2D5E1}" type="slidenum">
              <a:rPr lang="en-US" noProof="0" smtClean="0"/>
              <a:pPr>
                <a:defRPr/>
              </a:pPr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4787503" y="470251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mtClean="0">
                <a:solidFill>
                  <a:srgbClr val="000000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F51A51ED-353E-4450-8E0A-3EB03C73BE8A}" type="datetime1">
              <a:rPr lang="en-US" noProof="0" smtClean="0"/>
              <a:pPr>
                <a:defRPr/>
              </a:pPr>
              <a:t>7/24/2019</a:t>
            </a:fld>
            <a:endParaRPr lang="en-US" noProof="0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5576" y="4702514"/>
            <a:ext cx="403192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mtClean="0">
                <a:solidFill>
                  <a:srgbClr val="000000"/>
                </a:solidFill>
                <a:latin typeface="Gotham Book" pitchFamily="50" charset="0"/>
                <a:ea typeface="Verdana" pitchFamily="34" charset="0"/>
                <a:cs typeface="Verdana" pitchFamily="34" charset="0"/>
              </a:defRPr>
            </a:lvl1pPr>
          </a:lstStyle>
          <a:p>
            <a:pPr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da-DK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4702514"/>
            <a:ext cx="50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mtClean="0">
                <a:solidFill>
                  <a:srgbClr val="000000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97A547D-C15C-45DB-BC5B-51D330B2D5E1}" type="slidenum">
              <a:rPr lang="en-US" noProof="0" smtClean="0"/>
              <a:pPr>
                <a:defRPr/>
              </a:pPr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600" noProof="0" dirty="0">
              <a:latin typeface="Arial" pitchFamily="34" charset="0"/>
            </a:endParaRPr>
          </a:p>
        </p:txBody>
      </p:sp>
      <p:pic>
        <p:nvPicPr>
          <p:cNvPr id="8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685800" y="1221600"/>
            <a:ext cx="7772400" cy="1102519"/>
          </a:xfrm>
        </p:spPr>
        <p:txBody>
          <a:bodyPr/>
          <a:lstStyle>
            <a:lvl1pPr algn="l">
              <a:defRPr sz="4000" spc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685800" y="2538431"/>
            <a:ext cx="6400800" cy="1314450"/>
          </a:xfrm>
        </p:spPr>
        <p:txBody>
          <a:bodyPr>
            <a:normAutofit/>
          </a:bodyPr>
          <a:lstStyle>
            <a:lvl1pPr marL="0" indent="0" algn="l">
              <a:lnSpc>
                <a:spcPct val="90000"/>
              </a:lnSpc>
              <a:buNone/>
              <a:defRPr sz="2000" b="1" spc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a-DK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600" noProof="0" dirty="0">
              <a:latin typeface="Arial" pitchFamily="34" charset="0"/>
            </a:endParaRPr>
          </a:p>
        </p:txBody>
      </p:sp>
      <p:pic>
        <p:nvPicPr>
          <p:cNvPr id="8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685800" y="1221600"/>
            <a:ext cx="7772400" cy="1102519"/>
          </a:xfrm>
        </p:spPr>
        <p:txBody>
          <a:bodyPr/>
          <a:lstStyle>
            <a:lvl1pPr algn="l">
              <a:defRPr sz="4000" spc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685800" y="2538431"/>
            <a:ext cx="6400800" cy="1314450"/>
          </a:xfrm>
        </p:spPr>
        <p:txBody>
          <a:bodyPr>
            <a:normAutofit/>
          </a:bodyPr>
          <a:lstStyle>
            <a:lvl1pPr marL="0" indent="0" algn="l">
              <a:lnSpc>
                <a:spcPct val="90000"/>
              </a:lnSpc>
              <a:buNone/>
              <a:defRPr sz="2000" b="1" spc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a-DK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63225"/>
            <a:ext cx="9144000" cy="6069949"/>
          </a:xfrm>
          <a:prstGeom prst="rect">
            <a:avLst/>
          </a:prstGeom>
        </p:spPr>
      </p:pic>
      <p:pic>
        <p:nvPicPr>
          <p:cNvPr id="5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8028384" y="4270802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85800" y="2538431"/>
            <a:ext cx="6400800" cy="1314450"/>
          </a:xfrm>
        </p:spPr>
        <p:txBody>
          <a:bodyPr>
            <a:normAutofit/>
          </a:bodyPr>
          <a:lstStyle>
            <a:lvl1pPr marL="0" indent="0" algn="l">
              <a:lnSpc>
                <a:spcPct val="90000"/>
              </a:lnSpc>
              <a:buNone/>
              <a:defRPr sz="2000" b="1" spc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a-DK" dirty="0"/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685800" y="1221600"/>
            <a:ext cx="4534272" cy="1102519"/>
          </a:xfrm>
        </p:spPr>
        <p:txBody>
          <a:bodyPr/>
          <a:lstStyle>
            <a:lvl1pPr algn="l">
              <a:defRPr sz="4000" spc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utterstock_151192595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-4588" y="-884634"/>
            <a:ext cx="9171365" cy="6120680"/>
          </a:xfrm>
          <a:prstGeom prst="rect">
            <a:avLst/>
          </a:prstGeom>
        </p:spPr>
      </p:pic>
      <p:pic>
        <p:nvPicPr>
          <p:cNvPr id="5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8028384" y="4270802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85800" y="2538431"/>
            <a:ext cx="6400800" cy="1314450"/>
          </a:xfrm>
        </p:spPr>
        <p:txBody>
          <a:bodyPr>
            <a:normAutofit/>
          </a:bodyPr>
          <a:lstStyle>
            <a:lvl1pPr marL="0" indent="0" algn="l">
              <a:lnSpc>
                <a:spcPct val="90000"/>
              </a:lnSpc>
              <a:buNone/>
              <a:defRPr sz="2000" b="1" spc="0">
                <a:solidFill>
                  <a:schemeClr val="accent3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a-DK" dirty="0"/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685800" y="1221600"/>
            <a:ext cx="4534272" cy="1102519"/>
          </a:xfrm>
        </p:spPr>
        <p:txBody>
          <a:bodyPr/>
          <a:lstStyle>
            <a:lvl1pPr algn="l">
              <a:defRPr sz="4000" spc="0">
                <a:solidFill>
                  <a:schemeClr val="accent3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05286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/>
          </p:cNvSpPr>
          <p:nvPr userDrawn="1"/>
        </p:nvSpPr>
        <p:spPr bwMode="auto">
          <a:xfrm>
            <a:off x="5580112" y="0"/>
            <a:ext cx="3563888" cy="51435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lIns="1800000" tIns="1800000" rIns="1800000" bIns="1800000" anchor="ctr"/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1200"/>
              </a:spcAft>
              <a:defRPr/>
            </a:pPr>
            <a:endParaRPr lang="en-US" sz="3200" noProof="0" dirty="0">
              <a:solidFill>
                <a:schemeClr val="bg1"/>
              </a:solidFill>
              <a:latin typeface="Arial" pitchFamily="34" charset="0"/>
            </a:endParaRPr>
          </a:p>
        </p:txBody>
      </p:sp>
      <p:pic>
        <p:nvPicPr>
          <p:cNvPr id="6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95289" y="255985"/>
            <a:ext cx="4824783" cy="857250"/>
          </a:xfrm>
        </p:spPr>
        <p:txBody>
          <a:bodyPr>
            <a:normAutofit/>
          </a:bodyPr>
          <a:lstStyle>
            <a:lvl1pPr>
              <a:defRPr sz="3200" spc="0">
                <a:latin typeface="Arial" pitchFamily="34" charset="0"/>
              </a:defRPr>
            </a:lvl1pPr>
          </a:lstStyle>
          <a:p>
            <a:r>
              <a:rPr lang="en-US" dirty="0" smtClean="0"/>
              <a:t>Click to edit title style</a:t>
            </a:r>
            <a:endParaRPr lang="da-DK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395289" y="1200151"/>
            <a:ext cx="4824783" cy="3394472"/>
          </a:xfrm>
        </p:spPr>
        <p:txBody>
          <a:bodyPr/>
          <a:lstStyle>
            <a:lvl1pPr marL="182563" indent="-182563">
              <a:defRPr sz="2400" spc="0">
                <a:latin typeface="Arial" pitchFamily="34" charset="0"/>
              </a:defRPr>
            </a:lvl1pPr>
            <a:lvl2pPr marL="446088" indent="-174625">
              <a:defRPr sz="2000" spc="0">
                <a:latin typeface="Arial" pitchFamily="34" charset="0"/>
              </a:defRPr>
            </a:lvl2pPr>
            <a:lvl3pPr marL="717550" indent="-176213">
              <a:defRPr sz="1600" spc="0">
                <a:latin typeface="Arial" pitchFamily="34" charset="0"/>
              </a:defRPr>
            </a:lvl3pPr>
            <a:lvl4pPr marL="900113" indent="-182563">
              <a:defRPr sz="1400" spc="0">
                <a:latin typeface="Arial" pitchFamily="34" charset="0"/>
              </a:defRPr>
            </a:lvl4pPr>
            <a:lvl5pPr marL="1074738" indent="-174625">
              <a:defRPr sz="1200" spc="0">
                <a:latin typeface="Arial" pitchFamily="34" charset="0"/>
              </a:defRPr>
            </a:lvl5pPr>
            <a:lvl6pPr>
              <a:buNone/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780000"/>
          </a:solidFill>
          <a:ln w="9525">
            <a:noFill/>
            <a:miter lim="800000"/>
            <a:headEnd/>
            <a:tailEnd/>
          </a:ln>
        </p:spPr>
        <p:txBody>
          <a:bodyPr lIns="1800000" tIns="1800000" rIns="1800000" bIns="1800000" anchor="ctr"/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1200"/>
              </a:spcAft>
              <a:defRPr/>
            </a:pPr>
            <a:endParaRPr lang="en-US" sz="3200" noProof="0" dirty="0">
              <a:solidFill>
                <a:schemeClr val="bg1"/>
              </a:solidFill>
              <a:latin typeface="Arial" pitchFamily="34" charset="0"/>
            </a:endParaRPr>
          </a:p>
        </p:txBody>
      </p:sp>
      <p:pic>
        <p:nvPicPr>
          <p:cNvPr id="7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5650" y="699543"/>
            <a:ext cx="7632700" cy="3528392"/>
          </a:xfrm>
        </p:spPr>
        <p:txBody>
          <a:bodyPr anchor="ctr" anchorCtr="0"/>
          <a:lstStyle>
            <a:lvl1pPr algn="ctr">
              <a:buNone/>
              <a:defRPr sz="4000" b="1" spc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a-DK" dirty="0">
              <a:latin typeface="Arial" pitchFamily="34" charset="0"/>
            </a:endParaRPr>
          </a:p>
        </p:txBody>
      </p:sp>
      <p:sp>
        <p:nvSpPr>
          <p:cNvPr id="5" name="Title 1"/>
          <p:cNvSpPr>
            <a:spLocks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7DAFAF"/>
          </a:solidFill>
          <a:ln w="9525">
            <a:noFill/>
            <a:miter lim="800000"/>
            <a:headEnd/>
            <a:tailEnd/>
          </a:ln>
        </p:spPr>
        <p:txBody>
          <a:bodyPr lIns="1800000" tIns="1800000" rIns="1800000" bIns="1800000" anchor="ctr"/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1200"/>
              </a:spcAft>
              <a:defRPr/>
            </a:pPr>
            <a:endParaRPr lang="en-US" sz="3200" noProof="0" dirty="0">
              <a:solidFill>
                <a:schemeClr val="bg1"/>
              </a:solidFill>
              <a:latin typeface="Arial" pitchFamily="34" charset="0"/>
            </a:endParaRPr>
          </a:p>
        </p:txBody>
      </p:sp>
      <p:pic>
        <p:nvPicPr>
          <p:cNvPr id="7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5650" y="699543"/>
            <a:ext cx="7632700" cy="3528392"/>
          </a:xfrm>
        </p:spPr>
        <p:txBody>
          <a:bodyPr anchor="ctr" anchorCtr="0"/>
          <a:lstStyle>
            <a:lvl1pPr algn="ctr">
              <a:buNone/>
              <a:defRPr sz="4000" spc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lIns="1800000" tIns="1800000" rIns="1800000" bIns="1800000" anchor="ctr"/>
          <a:lstStyle>
            <a:defPPr>
              <a:defRPr lang="da-DK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1200"/>
              </a:spcAft>
              <a:defRPr/>
            </a:pPr>
            <a:endParaRPr lang="en-US" sz="3200" noProof="0" dirty="0">
              <a:solidFill>
                <a:schemeClr val="bg1"/>
              </a:solidFill>
              <a:latin typeface="Arial" pitchFamily="34" charset="0"/>
            </a:endParaRPr>
          </a:p>
        </p:txBody>
      </p:sp>
      <p:pic>
        <p:nvPicPr>
          <p:cNvPr id="7" name="Picture 2" descr="G:\WORK - PRIMARY\NNIT\Powerpoint\2012\NNIT_logo_neg.pn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8028384" y="4587974"/>
            <a:ext cx="798386" cy="32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755650" y="699543"/>
            <a:ext cx="7632700" cy="3528392"/>
          </a:xfrm>
        </p:spPr>
        <p:txBody>
          <a:bodyPr anchor="ctr" anchorCtr="0"/>
          <a:lstStyle>
            <a:lvl1pPr algn="ctr">
              <a:buNone/>
              <a:defRPr sz="4000" b="1" spc="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NNIT_logo_RGB_pos.png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7784263" y="4434186"/>
            <a:ext cx="1264138" cy="682635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95289" y="255985"/>
            <a:ext cx="8353425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da-DK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95289" y="1200151"/>
            <a:ext cx="8353425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5495" y="470251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mtClean="0">
                <a:solidFill>
                  <a:srgbClr val="000000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F51A51ED-353E-4450-8E0A-3EB03C73BE8A}" type="datetime1">
              <a:rPr lang="en-US" noProof="0" smtClean="0"/>
              <a:pPr>
                <a:defRPr/>
              </a:pPr>
              <a:t>7/24/2019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3568" y="4702514"/>
            <a:ext cx="403192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mtClean="0">
                <a:solidFill>
                  <a:srgbClr val="000000"/>
                </a:solidFill>
                <a:latin typeface="Gotham Book" pitchFamily="50" charset="0"/>
                <a:ea typeface="Verdana" pitchFamily="34" charset="0"/>
                <a:cs typeface="Verdana" pitchFamily="34" charset="0"/>
              </a:defRPr>
            </a:lvl1pPr>
          </a:lstStyle>
          <a:p>
            <a:pPr>
              <a:defRPr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da-DK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4702514"/>
            <a:ext cx="50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600" smtClean="0">
                <a:solidFill>
                  <a:srgbClr val="000000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897A547D-C15C-45DB-BC5B-51D330B2D5E1}" type="slidenum">
              <a:rPr lang="en-US" noProof="0" smtClean="0"/>
              <a:pPr>
                <a:defRPr/>
              </a:pPr>
              <a:t>‹#›</a:t>
            </a:fld>
            <a:endParaRPr 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41" r:id="rId2"/>
    <p:sldLayoutId id="2147483751" r:id="rId3"/>
    <p:sldLayoutId id="2147483742" r:id="rId4"/>
    <p:sldLayoutId id="2147483752" r:id="rId5"/>
    <p:sldLayoutId id="2147483739" r:id="rId6"/>
    <p:sldLayoutId id="2147483743" r:id="rId7"/>
    <p:sldLayoutId id="2147483734" r:id="rId8"/>
    <p:sldLayoutId id="2147483730" r:id="rId9"/>
    <p:sldLayoutId id="2147483746" r:id="rId10"/>
    <p:sldLayoutId id="2147483749" r:id="rId11"/>
    <p:sldLayoutId id="2147483744" r:id="rId12"/>
    <p:sldLayoutId id="2147483745" r:id="rId13"/>
    <p:sldLayoutId id="2147483747" r:id="rId14"/>
    <p:sldLayoutId id="2147483748" r:id="rId15"/>
    <p:sldLayoutId id="2147483707" r:id="rId16"/>
    <p:sldLayoutId id="2147483753" r:id="rId17"/>
    <p:sldLayoutId id="2147483710" r:id="rId18"/>
    <p:sldLayoutId id="2147483711" r:id="rId19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 kern="1200" spc="-100" baseline="0">
          <a:solidFill>
            <a:srgbClr val="780000"/>
          </a:solidFill>
          <a:latin typeface="Arial" pitchFamily="34" charset="0"/>
          <a:ea typeface="Verdana" pitchFamily="34" charset="0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8C0000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8C0000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8C0000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8C0000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8C0000"/>
          </a:solidFill>
          <a:latin typeface="Verdana" pitchFamily="34" charset="0"/>
          <a:ea typeface="Verdana" pitchFamily="34" charset="0"/>
          <a:cs typeface="Verdan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8C0000"/>
          </a:solidFill>
          <a:latin typeface="Verdana" pitchFamily="34" charset="0"/>
          <a:ea typeface="Verdana" pitchFamily="34" charset="0"/>
          <a:cs typeface="Verdan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8C0000"/>
          </a:solidFill>
          <a:latin typeface="Verdana" pitchFamily="34" charset="0"/>
          <a:ea typeface="Verdana" pitchFamily="34" charset="0"/>
          <a:cs typeface="Verdan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8C0000"/>
          </a:solidFill>
          <a:latin typeface="Verdana" pitchFamily="34" charset="0"/>
          <a:ea typeface="Verdana" pitchFamily="34" charset="0"/>
          <a:cs typeface="Verdana" pitchFamily="34" charset="0"/>
        </a:defRPr>
      </a:lvl9pPr>
    </p:titleStyle>
    <p:bodyStyle>
      <a:lvl1pPr marL="269875" indent="-269875" algn="l" rtl="0" eaLnBrk="1" fontAlgn="base" hangingPunct="1">
        <a:spcBef>
          <a:spcPct val="20000"/>
        </a:spcBef>
        <a:spcAft>
          <a:spcPct val="0"/>
        </a:spcAft>
        <a:buClr>
          <a:srgbClr val="780000"/>
        </a:buClr>
        <a:buFont typeface="Arial" charset="0"/>
        <a:buChar char="•"/>
        <a:defRPr sz="2600" kern="800" spc="-40" baseline="0">
          <a:solidFill>
            <a:schemeClr val="tx2">
              <a:lumMod val="50000"/>
            </a:schemeClr>
          </a:solidFill>
          <a:latin typeface="Arial" pitchFamily="34" charset="0"/>
          <a:ea typeface="Verdana" pitchFamily="34" charset="0"/>
          <a:cs typeface="Arial" pitchFamily="34" charset="0"/>
        </a:defRPr>
      </a:lvl1pPr>
      <a:lvl2pPr marL="717550" indent="-260350" algn="l" rtl="0" eaLnBrk="1" fontAlgn="base" hangingPunct="1">
        <a:spcBef>
          <a:spcPct val="20000"/>
        </a:spcBef>
        <a:spcAft>
          <a:spcPct val="0"/>
        </a:spcAft>
        <a:buClr>
          <a:srgbClr val="780000"/>
        </a:buClr>
        <a:buFont typeface="Arial" charset="0"/>
        <a:buChar char="•"/>
        <a:defRPr sz="2200" kern="800" spc="-40" baseline="0">
          <a:solidFill>
            <a:schemeClr val="tx2">
              <a:lumMod val="50000"/>
            </a:schemeClr>
          </a:solidFill>
          <a:latin typeface="Arial" pitchFamily="34" charset="0"/>
          <a:ea typeface="Verdana" pitchFamily="34" charset="0"/>
          <a:cs typeface="Arial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780000"/>
        </a:buClr>
        <a:buFont typeface="Arial" charset="0"/>
        <a:buChar char="•"/>
        <a:defRPr sz="2000" kern="800" spc="-40" baseline="0">
          <a:solidFill>
            <a:schemeClr val="tx2">
              <a:lumMod val="50000"/>
            </a:schemeClr>
          </a:solidFill>
          <a:latin typeface="Arial" pitchFamily="34" charset="0"/>
          <a:ea typeface="Verdana" pitchFamily="34" charset="0"/>
          <a:cs typeface="Arial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780000"/>
        </a:buClr>
        <a:buFont typeface="Arial" charset="0"/>
        <a:buChar char="•"/>
        <a:defRPr sz="1600" kern="800" spc="-40" baseline="0">
          <a:solidFill>
            <a:schemeClr val="tx2">
              <a:lumMod val="50000"/>
            </a:schemeClr>
          </a:solidFill>
          <a:latin typeface="Arial" pitchFamily="34" charset="0"/>
          <a:ea typeface="Verdana" pitchFamily="34" charset="0"/>
          <a:cs typeface="Arial" pitchFamily="34" charset="0"/>
        </a:defRPr>
      </a:lvl4pPr>
      <a:lvl5pPr marL="1974850" indent="-146050" algn="l" rtl="0" eaLnBrk="1" fontAlgn="base" hangingPunct="1">
        <a:spcBef>
          <a:spcPct val="20000"/>
        </a:spcBef>
        <a:spcAft>
          <a:spcPct val="0"/>
        </a:spcAft>
        <a:buClr>
          <a:srgbClr val="780000"/>
        </a:buClr>
        <a:buFont typeface="Arial" charset="0"/>
        <a:buChar char="•"/>
        <a:defRPr sz="1200" kern="800" spc="-40" baseline="0">
          <a:solidFill>
            <a:schemeClr val="tx2">
              <a:lumMod val="50000"/>
            </a:schemeClr>
          </a:solidFill>
          <a:latin typeface="Arial" pitchFamily="34" charset="0"/>
          <a:ea typeface="Verdana" pitchFamily="34" charset="0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 smtClean="0"/>
              <a:t>Fiori Flight Booking Design</a:t>
            </a:r>
            <a:endParaRPr lang="en-US" noProof="0" dirty="0"/>
          </a:p>
        </p:txBody>
      </p:sp>
      <p:sp>
        <p:nvSpPr>
          <p:cNvPr id="25603" name="Subtitle 2"/>
          <p:cNvSpPr>
            <a:spLocks noGrp="1"/>
          </p:cNvSpPr>
          <p:nvPr>
            <p:ph type="subTitle" idx="1"/>
          </p:nvPr>
        </p:nvSpPr>
        <p:spPr>
          <a:xfrm>
            <a:off x="685800" y="2647950"/>
            <a:ext cx="6400800" cy="1314450"/>
          </a:xfrm>
        </p:spPr>
        <p:txBody>
          <a:bodyPr/>
          <a:lstStyle/>
          <a:p>
            <a:r>
              <a:rPr lang="en-US" noProof="0" dirty="0" smtClean="0"/>
              <a:t>Version 0.1</a:t>
            </a:r>
            <a:endParaRPr lang="en-US" noProof="0" dirty="0"/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107504" y="4907364"/>
            <a:ext cx="1800225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da-DK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Verdana" pitchFamily="34" charset="0"/>
                <a:ea typeface="+mn-ea"/>
                <a:cs typeface="Arial" charset="0"/>
              </a:defRPr>
            </a:lvl9pPr>
          </a:lstStyle>
          <a:p>
            <a:r>
              <a:rPr lang="da-DK" sz="600" b="1" dirty="0">
                <a:solidFill>
                  <a:schemeClr val="bg1"/>
                </a:solidFill>
                <a:latin typeface="Arial" pitchFamily="34" charset="0"/>
              </a:rPr>
              <a:t>INTERNAL USE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“The capacity to learn is a gift; The ability to learn is a skill; The willingness to learn is a choice.” —— Brian Herbert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55CFCB1-DFB8-4244-8124-A8A201274E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877464" y="1577918"/>
            <a:ext cx="1981200" cy="304800"/>
          </a:xfrm>
          <a:prstGeom prst="rect">
            <a:avLst/>
          </a:prstGeom>
          <a:noFill/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966612" y="1605833"/>
            <a:ext cx="1981200" cy="304800"/>
          </a:xfrm>
          <a:prstGeom prst="rect">
            <a:avLst/>
          </a:prstGeom>
          <a:noFill/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86452" y="1541867"/>
            <a:ext cx="83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From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542200" y="1573567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897936" y="2419350"/>
            <a:ext cx="1981200" cy="304800"/>
          </a:xfrm>
          <a:prstGeom prst="rect">
            <a:avLst/>
          </a:prstGeom>
          <a:noFill/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51372" y="2387084"/>
            <a:ext cx="1686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Departing on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2415767" y="344030"/>
            <a:ext cx="152400" cy="1524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5006567" y="344030"/>
            <a:ext cx="152400" cy="152400"/>
          </a:xfrm>
          <a:prstGeom prst="ellipse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491967" y="235564"/>
            <a:ext cx="1261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One Way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228000" y="24728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Round Trip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1877464" y="3867150"/>
            <a:ext cx="1981200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Search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930918" y="3181350"/>
            <a:ext cx="1981200" cy="304800"/>
          </a:xfrm>
          <a:prstGeom prst="rect">
            <a:avLst/>
          </a:prstGeom>
          <a:noFill/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-126482" y="3145535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#of Passengers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402534" y="971550"/>
            <a:ext cx="2026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>
                <a:solidFill>
                  <a:srgbClr val="7030A0"/>
                </a:solidFill>
              </a:rPr>
              <a:t>Spfli-countryfr</a:t>
            </a:r>
            <a:r>
              <a:rPr lang="en-US" i="1" dirty="0" smtClean="0">
                <a:solidFill>
                  <a:srgbClr val="7030A0"/>
                </a:solidFill>
              </a:rPr>
              <a:t>, </a:t>
            </a:r>
            <a:r>
              <a:rPr lang="en-US" i="1" dirty="0" err="1" smtClean="0">
                <a:solidFill>
                  <a:srgbClr val="7030A0"/>
                </a:solidFill>
              </a:rPr>
              <a:t>cityfrom</a:t>
            </a:r>
            <a:endParaRPr lang="en-US" i="1" dirty="0">
              <a:solidFill>
                <a:srgbClr val="7030A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486400" y="884447"/>
            <a:ext cx="2026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>
                <a:solidFill>
                  <a:srgbClr val="7030A0"/>
                </a:solidFill>
              </a:rPr>
              <a:t>Spfli-countryto</a:t>
            </a:r>
            <a:r>
              <a:rPr lang="en-US" i="1" dirty="0" smtClean="0">
                <a:solidFill>
                  <a:srgbClr val="7030A0"/>
                </a:solidFill>
              </a:rPr>
              <a:t>, </a:t>
            </a:r>
            <a:r>
              <a:rPr lang="en-US" i="1" dirty="0" err="1" smtClean="0">
                <a:solidFill>
                  <a:srgbClr val="7030A0"/>
                </a:solidFill>
              </a:rPr>
              <a:t>cityto</a:t>
            </a:r>
            <a:endParaRPr lang="en-US" i="1" dirty="0">
              <a:solidFill>
                <a:srgbClr val="7030A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879136" y="2248584"/>
            <a:ext cx="2026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>
                <a:solidFill>
                  <a:srgbClr val="7030A0"/>
                </a:solidFill>
              </a:rPr>
              <a:t>Sflight-fldate</a:t>
            </a:r>
            <a:endParaRPr lang="en-US" i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76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55CFCB1-DFB8-4244-8124-A8A201274E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877464" y="1577918"/>
            <a:ext cx="1981200" cy="304800"/>
          </a:xfrm>
          <a:prstGeom prst="rect">
            <a:avLst/>
          </a:prstGeom>
          <a:noFill/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966612" y="1605833"/>
            <a:ext cx="1981200" cy="304800"/>
          </a:xfrm>
          <a:prstGeom prst="rect">
            <a:avLst/>
          </a:prstGeom>
          <a:noFill/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86452" y="1541867"/>
            <a:ext cx="832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From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542200" y="1573567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877464" y="2409327"/>
            <a:ext cx="1981200" cy="304800"/>
          </a:xfrm>
          <a:prstGeom prst="rect">
            <a:avLst/>
          </a:prstGeom>
          <a:noFill/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30900" y="2377061"/>
            <a:ext cx="1686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Departing on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5006192" y="366486"/>
            <a:ext cx="152400" cy="1524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438589" y="344030"/>
            <a:ext cx="152400" cy="152400"/>
          </a:xfrm>
          <a:prstGeom prst="ellipse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438589" y="235564"/>
            <a:ext cx="1348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One Way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94273" y="258020"/>
            <a:ext cx="1622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Round Trip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966612" y="2453035"/>
            <a:ext cx="1981200" cy="304800"/>
          </a:xfrm>
          <a:prstGeom prst="rect">
            <a:avLst/>
          </a:prstGeom>
          <a:noFill/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188738" y="2415663"/>
            <a:ext cx="1811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Returning on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1877464" y="3867150"/>
            <a:ext cx="1981200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Search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930918" y="3181350"/>
            <a:ext cx="1981200" cy="304800"/>
          </a:xfrm>
          <a:prstGeom prst="rect">
            <a:avLst/>
          </a:prstGeom>
          <a:noFill/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-126482" y="3145535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#of Passengers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95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55CFCB1-DFB8-4244-8124-A8A201274ED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69753" y="742950"/>
            <a:ext cx="49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ym typeface="Wingdings" panose="05000000000000000000" pitchFamily="2" charset="2"/>
              </a:rPr>
              <a:t>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4473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A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2559961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B</a:t>
            </a:r>
            <a:endParaRPr lang="en-US" b="1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0649215"/>
              </p:ext>
            </p:extLst>
          </p:nvPr>
        </p:nvGraphicFramePr>
        <p:xfrm>
          <a:off x="747665" y="1780579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Flight No.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Depart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Arrival</a:t>
                      </a:r>
                      <a:r>
                        <a:rPr lang="en-US" baseline="0" dirty="0" smtClean="0"/>
                        <a:t>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 0123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00:15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01:15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 0387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02:10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03:10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 3187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 1123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 0012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22:00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660538" y="1250112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Flight Date: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July 20, 2019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9600" y="209550"/>
            <a:ext cx="472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Departing Flight</a:t>
            </a:r>
            <a:endParaRPr lang="en-US" sz="2000" b="1" dirty="0"/>
          </a:p>
        </p:txBody>
      </p:sp>
      <p:sp>
        <p:nvSpPr>
          <p:cNvPr id="25" name="Rounded Rectangle 24"/>
          <p:cNvSpPr/>
          <p:nvPr/>
        </p:nvSpPr>
        <p:spPr>
          <a:xfrm>
            <a:off x="773052" y="4183380"/>
            <a:ext cx="1981200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Next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73052" y="1517773"/>
            <a:ext cx="12967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>
                <a:solidFill>
                  <a:srgbClr val="0070C0"/>
                </a:solidFill>
              </a:rPr>
              <a:t>Sflight-connid</a:t>
            </a:r>
            <a:endParaRPr lang="en-US" sz="1100" dirty="0">
              <a:solidFill>
                <a:srgbClr val="0070C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14857" y="1517773"/>
            <a:ext cx="12967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>
                <a:solidFill>
                  <a:srgbClr val="0070C0"/>
                </a:solidFill>
              </a:rPr>
              <a:t>Spfli-deptime</a:t>
            </a:r>
            <a:endParaRPr lang="en-US" sz="1100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10000" y="1488639"/>
            <a:ext cx="12967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>
                <a:solidFill>
                  <a:srgbClr val="0070C0"/>
                </a:solidFill>
              </a:rPr>
              <a:t>Spfli-arrtime</a:t>
            </a:r>
            <a:endParaRPr lang="en-US" sz="1100" dirty="0">
              <a:solidFill>
                <a:srgbClr val="0070C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69257" y="1464258"/>
            <a:ext cx="12967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>
                <a:solidFill>
                  <a:srgbClr val="0070C0"/>
                </a:solidFill>
              </a:rPr>
              <a:t>Sflight</a:t>
            </a:r>
            <a:r>
              <a:rPr lang="en-US" sz="1100" dirty="0" smtClean="0">
                <a:solidFill>
                  <a:srgbClr val="0070C0"/>
                </a:solidFill>
              </a:rPr>
              <a:t>-price</a:t>
            </a:r>
            <a:endParaRPr lang="en-US" sz="1100" dirty="0">
              <a:solidFill>
                <a:srgbClr val="0070C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30719" y="1250112"/>
            <a:ext cx="12967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 smtClean="0">
                <a:solidFill>
                  <a:srgbClr val="0070C0"/>
                </a:solidFill>
              </a:rPr>
              <a:t>Sflight-fldate</a:t>
            </a:r>
            <a:endParaRPr lang="en-US" sz="11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90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55CFCB1-DFB8-4244-8124-A8A201274ED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69753" y="742950"/>
            <a:ext cx="49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ym typeface="Wingdings" panose="05000000000000000000" pitchFamily="2" charset="2"/>
              </a:rPr>
              <a:t>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04473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A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2559961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B</a:t>
            </a:r>
            <a:endParaRPr lang="en-US" b="1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50273"/>
              </p:ext>
            </p:extLst>
          </p:nvPr>
        </p:nvGraphicFramePr>
        <p:xfrm>
          <a:off x="788292" y="1753870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802508"/>
                <a:gridCol w="124549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Flight No.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Depart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Arrival</a:t>
                      </a:r>
                      <a:r>
                        <a:rPr lang="en-US" baseline="0" dirty="0" smtClean="0"/>
                        <a:t>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 0934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00:30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01:30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 0132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 1122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 1132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JA 4412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00:00(next</a:t>
                      </a:r>
                      <a:r>
                        <a:rPr lang="en-US" baseline="0" dirty="0" smtClean="0"/>
                        <a:t> day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8000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660538" y="1250112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Flight Date: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July 29, 2019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9600" y="209550"/>
            <a:ext cx="472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Returning Flight</a:t>
            </a:r>
            <a:endParaRPr lang="en-US" sz="20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773052" y="4213860"/>
            <a:ext cx="1981200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Next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996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55CFCB1-DFB8-4244-8124-A8A201274E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14784" y="742950"/>
            <a:ext cx="49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ym typeface="Wingdings" panose="05000000000000000000" pitchFamily="2" charset="2"/>
              </a:rPr>
              <a:t>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49504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A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2504992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B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660538" y="1250112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Departing on: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July 20, 2019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1403" y="230539"/>
            <a:ext cx="472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Flight Summary</a:t>
            </a:r>
            <a:endParaRPr lang="en-US" sz="2000" b="1" dirty="0"/>
          </a:p>
        </p:txBody>
      </p:sp>
      <p:sp>
        <p:nvSpPr>
          <p:cNvPr id="25" name="Rounded Rectangle 24"/>
          <p:cNvSpPr/>
          <p:nvPr/>
        </p:nvSpPr>
        <p:spPr>
          <a:xfrm>
            <a:off x="773051" y="4183153"/>
            <a:ext cx="1981200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Book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52916" y="1625696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Departing time: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01:00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52917" y="1963013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Price: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2000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062992" y="742950"/>
            <a:ext cx="49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ym typeface="Wingdings" panose="05000000000000000000" pitchFamily="2" charset="2"/>
              </a:rPr>
              <a:t>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697712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B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6553200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A</a:t>
            </a:r>
            <a:endParaRPr lang="en-US" b="1" dirty="0"/>
          </a:p>
        </p:txBody>
      </p:sp>
      <p:sp>
        <p:nvSpPr>
          <p:cNvPr id="32" name="Rectangle 31"/>
          <p:cNvSpPr/>
          <p:nvPr/>
        </p:nvSpPr>
        <p:spPr>
          <a:xfrm>
            <a:off x="4732021" y="1250112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Returning on: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July 29, 2019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724399" y="1625696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Returning time: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23:00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724400" y="1963013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Price: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2000</a:t>
            </a:r>
            <a:endParaRPr lang="en-US" b="1" dirty="0">
              <a:solidFill>
                <a:srgbClr val="78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369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55CFCB1-DFB8-4244-8124-A8A201274ED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91403" y="230539"/>
            <a:ext cx="472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Customer Details	</a:t>
            </a:r>
            <a:endParaRPr lang="en-US" sz="2000" b="1" dirty="0"/>
          </a:p>
        </p:txBody>
      </p:sp>
      <p:sp>
        <p:nvSpPr>
          <p:cNvPr id="25" name="Rounded Rectangle 24"/>
          <p:cNvSpPr/>
          <p:nvPr/>
        </p:nvSpPr>
        <p:spPr>
          <a:xfrm>
            <a:off x="773051" y="4183153"/>
            <a:ext cx="1981200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Book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398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55CFCB1-DFB8-4244-8124-A8A201274ED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14784" y="742950"/>
            <a:ext cx="49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ym typeface="Wingdings" panose="05000000000000000000" pitchFamily="2" charset="2"/>
              </a:rPr>
              <a:t>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49504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A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2504992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B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660538" y="1250112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Departing on: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July 20, 2019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1403" y="230539"/>
            <a:ext cx="472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Payment Details	</a:t>
            </a:r>
            <a:endParaRPr lang="en-US" sz="2000" b="1" dirty="0"/>
          </a:p>
        </p:txBody>
      </p:sp>
      <p:sp>
        <p:nvSpPr>
          <p:cNvPr id="25" name="Rounded Rectangle 24"/>
          <p:cNvSpPr/>
          <p:nvPr/>
        </p:nvSpPr>
        <p:spPr>
          <a:xfrm>
            <a:off x="796059" y="4183153"/>
            <a:ext cx="1981200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Book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52916" y="1625696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Departing time: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01:00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52917" y="1963013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Price: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2000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062992" y="742950"/>
            <a:ext cx="49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ym typeface="Wingdings" panose="05000000000000000000" pitchFamily="2" charset="2"/>
              </a:rPr>
              <a:t>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697712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B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6553200" y="742950"/>
            <a:ext cx="1610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Country A</a:t>
            </a:r>
            <a:endParaRPr lang="en-US" b="1" dirty="0"/>
          </a:p>
        </p:txBody>
      </p:sp>
      <p:sp>
        <p:nvSpPr>
          <p:cNvPr id="32" name="Rectangle 31"/>
          <p:cNvSpPr/>
          <p:nvPr/>
        </p:nvSpPr>
        <p:spPr>
          <a:xfrm>
            <a:off x="4732021" y="1250112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Returning on: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July 29, 2019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724399" y="1625696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Returning time: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23:00</a:t>
            </a:r>
            <a:endParaRPr lang="en-US" b="1" dirty="0">
              <a:solidFill>
                <a:srgbClr val="780000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724400" y="1963013"/>
            <a:ext cx="4202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>
                <a:solidFill>
                  <a:srgbClr val="780000"/>
                </a:solidFill>
                <a:sym typeface="Wingdings" panose="05000000000000000000" pitchFamily="2" charset="2"/>
              </a:rPr>
              <a:t>Price: </a:t>
            </a:r>
            <a:r>
              <a:rPr lang="en-US" b="1" dirty="0" smtClean="0">
                <a:solidFill>
                  <a:srgbClr val="780000"/>
                </a:solidFill>
                <a:sym typeface="Wingdings" panose="05000000000000000000" pitchFamily="2" charset="2"/>
              </a:rPr>
              <a:t>2000</a:t>
            </a:r>
            <a:endParaRPr lang="en-US" b="1" dirty="0">
              <a:solidFill>
                <a:srgbClr val="78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420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Classification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Author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Approved by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xxxx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  Version xx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55CFCB1-DFB8-4244-8124-A8A201274ED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91403" y="230539"/>
            <a:ext cx="472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Closing Screen	</a:t>
            </a:r>
            <a:endParaRPr lang="en-US" sz="2000" b="1" dirty="0"/>
          </a:p>
        </p:txBody>
      </p:sp>
      <p:sp>
        <p:nvSpPr>
          <p:cNvPr id="25" name="Rounded Rectangle 24"/>
          <p:cNvSpPr/>
          <p:nvPr/>
        </p:nvSpPr>
        <p:spPr>
          <a:xfrm>
            <a:off x="796059" y="4183153"/>
            <a:ext cx="1981200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Home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497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">
  <a:themeElements>
    <a:clrScheme name="Custom 1">
      <a:dk1>
        <a:srgbClr val="780000"/>
      </a:dk1>
      <a:lt1>
        <a:srgbClr val="FFFFFF"/>
      </a:lt1>
      <a:dk2>
        <a:srgbClr val="505A55"/>
      </a:dk2>
      <a:lt2>
        <a:srgbClr val="7DAFAF"/>
      </a:lt2>
      <a:accent1>
        <a:srgbClr val="787D23"/>
      </a:accent1>
      <a:accent2>
        <a:srgbClr val="414B23"/>
      </a:accent2>
      <a:accent3>
        <a:srgbClr val="32414C"/>
      </a:accent3>
      <a:accent4>
        <a:srgbClr val="0A5550"/>
      </a:accent4>
      <a:accent5>
        <a:srgbClr val="AA960F"/>
      </a:accent5>
      <a:accent6>
        <a:srgbClr val="464123"/>
      </a:accent6>
      <a:hlink>
        <a:srgbClr val="000000"/>
      </a:hlink>
      <a:folHlink>
        <a:srgbClr val="000000"/>
      </a:folHlink>
    </a:clrScheme>
    <a:fontScheme name="NNIT 2016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66F43A7EF2FA04CBE1B938F193B5363" ma:contentTypeVersion="0" ma:contentTypeDescription="Create a new document." ma:contentTypeScope="" ma:versionID="28e32172f8b22eb8674afd4ddd28287c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27A63CF-0B1F-4CC3-B591-1939DEE5A47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18AF967-C840-4CE1-9088-7FA49FFC4C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2948CB0-A47D-4D32-9861-6EBF3FD31D2E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purl.org/dc/dcmitype/"/>
    <ds:schemaRef ds:uri="http://purl.org/dc/terms/"/>
    <ds:schemaRef ds:uri="http://www.w3.org/XML/1998/namespace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313</TotalTime>
  <Words>341</Words>
  <Application>Microsoft Office PowerPoint</Application>
  <PresentationFormat>On-screen Show (16:9)</PresentationFormat>
  <Paragraphs>135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Blank</vt:lpstr>
      <vt:lpstr>Fiori Flight Booking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Fiori Flight Booking Design</dc:title>
  <dc:creator>JAUO (Jayson Agorilla Agudong)</dc:creator>
  <cp:lastModifiedBy>JAUO (Jayson Agorilla Agudong)</cp:lastModifiedBy>
  <cp:revision>13</cp:revision>
  <dcterms:created xsi:type="dcterms:W3CDTF">2019-07-18T09:16:26Z</dcterms:created>
  <dcterms:modified xsi:type="dcterms:W3CDTF">2019-07-24T06:10:55Z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0x010100366F43A7EF2FA04CBE1B938F193B5363</vt:lpwstr>
  </property>
</Properties>
</file>

<file path=docProps/thumbnail.jpeg>
</file>